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E8E38-D667-4805-B910-E5A875FB7AA0}" type="datetimeFigureOut">
              <a:rPr lang="en-GB" smtClean="0"/>
              <a:t>28/01/2020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3AC18-74DA-41B1-AFDA-547CB071B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1930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E8E38-D667-4805-B910-E5A875FB7AA0}" type="datetimeFigureOut">
              <a:rPr lang="en-GB" smtClean="0"/>
              <a:t>28/01/2020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3AC18-74DA-41B1-AFDA-547CB071B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3070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E8E38-D667-4805-B910-E5A875FB7AA0}" type="datetimeFigureOut">
              <a:rPr lang="en-GB" smtClean="0"/>
              <a:t>28/01/2020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3AC18-74DA-41B1-AFDA-547CB071B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3794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E8E38-D667-4805-B910-E5A875FB7AA0}" type="datetimeFigureOut">
              <a:rPr lang="en-GB" smtClean="0"/>
              <a:t>28/01/2020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3AC18-74DA-41B1-AFDA-547CB071B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450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E8E38-D667-4805-B910-E5A875FB7AA0}" type="datetimeFigureOut">
              <a:rPr lang="en-GB" smtClean="0"/>
              <a:t>28/01/2020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3AC18-74DA-41B1-AFDA-547CB071B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116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E8E38-D667-4805-B910-E5A875FB7AA0}" type="datetimeFigureOut">
              <a:rPr lang="en-GB" smtClean="0"/>
              <a:t>28/01/2020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3AC18-74DA-41B1-AFDA-547CB071B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7690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E8E38-D667-4805-B910-E5A875FB7AA0}" type="datetimeFigureOut">
              <a:rPr lang="en-GB" smtClean="0"/>
              <a:t>28/01/2020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3AC18-74DA-41B1-AFDA-547CB071B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496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E8E38-D667-4805-B910-E5A875FB7AA0}" type="datetimeFigureOut">
              <a:rPr lang="en-GB" smtClean="0"/>
              <a:t>28/01/2020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3AC18-74DA-41B1-AFDA-547CB071B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8852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E8E38-D667-4805-B910-E5A875FB7AA0}" type="datetimeFigureOut">
              <a:rPr lang="en-GB" smtClean="0"/>
              <a:t>28/01/2020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3AC18-74DA-41B1-AFDA-547CB071B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5819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E8E38-D667-4805-B910-E5A875FB7AA0}" type="datetimeFigureOut">
              <a:rPr lang="en-GB" smtClean="0"/>
              <a:t>28/01/2020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3AC18-74DA-41B1-AFDA-547CB071B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7661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E8E38-D667-4805-B910-E5A875FB7AA0}" type="datetimeFigureOut">
              <a:rPr lang="en-GB" smtClean="0"/>
              <a:t>28/01/2020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3AC18-74DA-41B1-AFDA-547CB071B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5068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E8E38-D667-4805-B910-E5A875FB7AA0}" type="datetimeFigureOut">
              <a:rPr lang="en-GB" smtClean="0"/>
              <a:t>28/01/2020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3AC18-74DA-41B1-AFDA-547CB071B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0940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08" t="3944" r="4599"/>
          <a:stretch/>
        </p:blipFill>
        <p:spPr>
          <a:xfrm>
            <a:off x="2163649" y="178821"/>
            <a:ext cx="7431111" cy="6576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594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Cheney</dc:creator>
  <cp:lastModifiedBy>Peter Cheney</cp:lastModifiedBy>
  <cp:revision>1</cp:revision>
  <dcterms:created xsi:type="dcterms:W3CDTF">2020-01-28T11:16:11Z</dcterms:created>
  <dcterms:modified xsi:type="dcterms:W3CDTF">2020-01-28T11:16:39Z</dcterms:modified>
</cp:coreProperties>
</file>